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6" r:id="rId4"/>
    <p:sldId id="258" r:id="rId5"/>
    <p:sldId id="260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69EA56B-382C-4BCD-A9A8-5ADE9556D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D7B05A4-9838-4791-BF9E-D77A81D7AD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FA86C0E-97EE-4B73-8D45-215D2C916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5226-D393-49AC-A83C-21E40BE32DEA}" type="datetimeFigureOut">
              <a:rPr lang="tr-TR" smtClean="0"/>
              <a:t>9.05.2019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B562D88-5CBA-4AB8-9EBA-5BE42580C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AC60C63-CDA2-4099-BF46-9D70D7E07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42A3-B672-43B0-9B8D-24F9B43AD0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769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1977DE1-7F3C-4967-A34B-13DF7D973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E035B50-FD66-493F-A707-C9A95D090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542D879-2112-4B65-8848-2EA8577E6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5226-D393-49AC-A83C-21E40BE32DEA}" type="datetimeFigureOut">
              <a:rPr lang="tr-TR" smtClean="0"/>
              <a:t>9.05.2019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8F634B7-D3DD-4CFA-A1D3-00C059C4B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6928EF8-D043-4DD8-988F-A41D7160C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42A3-B672-43B0-9B8D-24F9B43AD0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402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36B92B3-BB8F-4D81-B5DE-6420F722D0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FAF52E0-AC46-4783-B61C-F1FD531F2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35B6B2F-232D-40D5-B6C8-48B7CAF70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5226-D393-49AC-A83C-21E40BE32DEA}" type="datetimeFigureOut">
              <a:rPr lang="tr-TR" smtClean="0"/>
              <a:t>9.05.2019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24ED6FD-7731-4D1E-9C13-E61891DF8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86B8BFD-3251-4940-92B7-EC2BD686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42A3-B672-43B0-9B8D-24F9B43AD0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937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9BD9D34-808A-47F8-B4DF-7ED07B1D1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252D43-CD21-4ADA-877E-857221683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2626E1-3A0C-4361-9979-92A46CD3D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5226-D393-49AC-A83C-21E40BE32DEA}" type="datetimeFigureOut">
              <a:rPr lang="tr-TR" smtClean="0"/>
              <a:t>9.05.2019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CAC2CF7-BC61-4ABE-9791-179525129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A332BAC-FF04-46FA-A8FA-249FC7039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42A3-B672-43B0-9B8D-24F9B43AD0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564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F39C124-0734-4D0A-A049-D0CBF5EC9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C80B934-4B6F-4117-8F46-A5E02FE85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847DE18-D2FF-4A49-BD7D-CAE91178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5226-D393-49AC-A83C-21E40BE32DEA}" type="datetimeFigureOut">
              <a:rPr lang="tr-TR" smtClean="0"/>
              <a:t>9.05.2019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FF0818D-F23B-4031-AA0B-F54711FB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9A8228A-1CA1-4F8C-A0DB-78A014D1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42A3-B672-43B0-9B8D-24F9B43AD0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40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DD17E86-E993-4877-BC32-4D259CBB4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2714E3-EC14-4444-B019-78705F5847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7E68272-5BFC-4C2D-9F3C-61D84E601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AADC7EF-6565-423A-B302-B1958B52A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5226-D393-49AC-A83C-21E40BE32DEA}" type="datetimeFigureOut">
              <a:rPr lang="tr-TR" smtClean="0"/>
              <a:t>9.05.2019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6E44BFA-7A4D-4C2D-8D97-B5E9EC633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CA7F0D1-BDAA-44D9-A1B7-DC42655C4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42A3-B672-43B0-9B8D-24F9B43AD0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60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6151357-F20B-4791-BA47-E5797FDDF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BD9993E-55ED-4846-AC99-1EE387C20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8E77A8-DF11-4706-882D-3DB18BC8C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826D85F-9513-4999-90B1-4B1D044EFB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0746F1A-289E-494C-B243-7548F68D61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AC188EE-7F66-4197-BA2A-6D366F7E4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5226-D393-49AC-A83C-21E40BE32DEA}" type="datetimeFigureOut">
              <a:rPr lang="tr-TR" smtClean="0"/>
              <a:t>9.05.2019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C9A8838-F95B-4B91-A6D3-6A9466B0E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A86994E-020B-484F-9923-F3FF7E28E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42A3-B672-43B0-9B8D-24F9B43AD0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707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FE01C82-A9BE-48A0-B399-0CB3D7A9A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3F7645A-DADF-4AEC-86F9-6A180060C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5226-D393-49AC-A83C-21E40BE32DEA}" type="datetimeFigureOut">
              <a:rPr lang="tr-TR" smtClean="0"/>
              <a:t>9.05.2019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2FCFC49-AB13-49D7-9A00-5D9D234DF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4E2B942-8D8F-435A-9644-271A8FFFB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42A3-B672-43B0-9B8D-24F9B43AD0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411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5D546AD-F219-46FD-B8BC-562873DC5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5226-D393-49AC-A83C-21E40BE32DEA}" type="datetimeFigureOut">
              <a:rPr lang="tr-TR" smtClean="0"/>
              <a:t>9.05.2019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11D7205-5DA0-4456-8EA2-D5F5044E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C1D0DAA-EAB6-4293-8A6D-2B9C90A6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42A3-B672-43B0-9B8D-24F9B43AD0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284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2071F04-ABE3-41AC-8331-58274ACF3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6E72EB-3F68-4589-A551-BCE526046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0FDB246-334F-476D-975A-9536DD381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A2B45BF-DC68-4945-9413-544DC03E6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5226-D393-49AC-A83C-21E40BE32DEA}" type="datetimeFigureOut">
              <a:rPr lang="tr-TR" smtClean="0"/>
              <a:t>9.05.2019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DD5DFC8-7107-4E78-93C7-574B7AAA7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3095FF9-CE89-4854-8D93-02BFB0D3F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42A3-B672-43B0-9B8D-24F9B43AD0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288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4774966-8482-47FB-989E-F5DE081D3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6A2C621-BA08-4604-B9B3-D3226D532C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870012C-C7CE-4DEA-9F79-DA0A76D8B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55CA2A1-CE72-4766-9778-8D3FC5E0E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5226-D393-49AC-A83C-21E40BE32DEA}" type="datetimeFigureOut">
              <a:rPr lang="tr-TR" smtClean="0"/>
              <a:t>9.05.2019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18364D5-E70C-453F-BD0F-FDD3AE19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F087888-3E3F-4944-9552-60C0F9ED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42A3-B672-43B0-9B8D-24F9B43AD0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564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5CDCFB7-CD78-4676-AA72-4E15BDE47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8A3212A-1A59-4C98-A4F9-FCB2628C2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B5770AD-A3C4-4751-8675-073DEB96F4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D5226-D393-49AC-A83C-21E40BE32DEA}" type="datetimeFigureOut">
              <a:rPr lang="tr-TR" smtClean="0"/>
              <a:t>9.05.2019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8E89026-6BA4-4AAE-8FE7-693AF95007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48722F3-F526-4F35-BF6A-B0B0E5639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942A3-B672-43B0-9B8D-24F9B43AD0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044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30DFB3D-CD22-4E08-8EA1-BA7145ED0A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1796F0D-0D9D-433F-9972-6527D58BAA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1C9C664-F652-4C33-9AD9-AB9AA7F20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447" y="721107"/>
            <a:ext cx="5268518" cy="506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09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AD01260-5D0B-4AF7-B897-9491EFF054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19F3B5B-24B7-4B49-9466-9FD0E32378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5FC6CC2-17D6-4419-A9BA-7112ADD5E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974" y="0"/>
            <a:ext cx="5433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8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474C532-BF05-40AA-9675-6D06EAC3F8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D3B3C4B-630D-4765-A7E8-A65D0B4DBD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3CAD689-CC01-4961-9AD7-B537276CC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740" y="0"/>
            <a:ext cx="6229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48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96AF84D-E443-4AFB-B6D5-F5B8F298F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38DFB58-B30D-4A22-96B9-3A8531DB6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64" y="0"/>
            <a:ext cx="5180864" cy="6921842"/>
          </a:xfrm>
        </p:spPr>
      </p:pic>
    </p:spTree>
    <p:extLst>
      <p:ext uri="{BB962C8B-B14F-4D97-AF65-F5344CB8AC3E}">
        <p14:creationId xmlns:p14="http://schemas.microsoft.com/office/powerpoint/2010/main" val="2764633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8C8853B-B95C-4DD7-AAE3-26E5871C5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540D226-A793-468E-A2F5-02B59DF59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11" y="119743"/>
            <a:ext cx="4179378" cy="6399328"/>
          </a:xfrm>
        </p:spPr>
      </p:pic>
    </p:spTree>
    <p:extLst>
      <p:ext uri="{BB962C8B-B14F-4D97-AF65-F5344CB8AC3E}">
        <p14:creationId xmlns:p14="http://schemas.microsoft.com/office/powerpoint/2010/main" val="3739361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Geniş ekran</PresentationFormat>
  <Paragraphs>0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mm point</dc:creator>
  <cp:lastModifiedBy>mm point</cp:lastModifiedBy>
  <cp:revision>1</cp:revision>
  <dcterms:created xsi:type="dcterms:W3CDTF">2019-05-09T10:20:55Z</dcterms:created>
  <dcterms:modified xsi:type="dcterms:W3CDTF">2019-05-09T10:23:53Z</dcterms:modified>
</cp:coreProperties>
</file>